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1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5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5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7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2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7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2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5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DEF1-7FBA-489B-B1AF-6E9D60FF90C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D681-C231-4C42-981F-7E0D244B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6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FED542-1EB8-4A57-92D5-8AF6F79E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5" y="203835"/>
            <a:ext cx="4526798" cy="63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C5733B-17DE-4120-87AC-27D79F59C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4" y="643466"/>
            <a:ext cx="3941529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3359F56-FB51-4B8C-95BC-91359130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16" y="643467"/>
            <a:ext cx="3941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bicycle&#10;&#10;Description automatically generated">
            <a:extLst>
              <a:ext uri="{FF2B5EF4-FFF2-40B4-BE49-F238E27FC236}">
                <a16:creationId xmlns:a16="http://schemas.microsoft.com/office/drawing/2014/main" id="{DF2F5209-0509-4DD0-8BF2-782D16CD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" y="643467"/>
            <a:ext cx="3941529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5517B2-CA83-48D1-9EFA-64B722F55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49" y="643467"/>
            <a:ext cx="3941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7EE342-4557-4014-8FE8-C9665686F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74" y="643466"/>
            <a:ext cx="3941529" cy="5571066"/>
          </a:xfrm>
          <a:prstGeom prst="rect">
            <a:avLst/>
          </a:prstGeom>
        </p:spPr>
      </p:pic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B7D146-8F3B-403C-9DE3-50CB6DD5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" y="643467"/>
            <a:ext cx="3941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1</cp:revision>
  <dcterms:created xsi:type="dcterms:W3CDTF">2020-08-12T14:54:25Z</dcterms:created>
  <dcterms:modified xsi:type="dcterms:W3CDTF">2020-08-12T14:55:46Z</dcterms:modified>
</cp:coreProperties>
</file>